
<file path=[Content_Types].xml><?xml version="1.0" encoding="utf-8"?>
<Types xmlns="http://schemas.openxmlformats.org/package/2006/content-types"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  <p:sldMasterId id="2147483658" r:id="rId3"/>
    <p:sldMasterId id="2147483670" r:id="rId4"/>
    <p:sldMasterId id="2147483694" r:id="rId5"/>
  </p:sldMasterIdLst>
  <p:sldIdLst>
    <p:sldId id="257" r:id="rId6"/>
    <p:sldId id="258" r:id="rId7"/>
    <p:sldId id="259" r:id="rId8"/>
    <p:sldId id="265" r:id="rId9"/>
    <p:sldId id="266" r:id="rId10"/>
    <p:sldId id="267" r:id="rId11"/>
    <p:sldId id="260" r:id="rId12"/>
    <p:sldId id="262" r:id="rId13"/>
    <p:sldId id="263" r:id="rId14"/>
    <p:sldId id="264" r:id="rId15"/>
    <p:sldId id="261" r:id="rId16"/>
    <p:sldId id="268" r:id="rId17"/>
    <p:sldId id="269" r:id="rId18"/>
    <p:sldId id="256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76C"/>
    <a:srgbClr val="C400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DD4BB6-FEAE-41FA-900B-F29E38206F29}" v="6" dt="2018-11-13T11:22:25.2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150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vens Tijl [student]" userId="576ecd61-eec3-40c7-889b-7c8fb20a85c4" providerId="ADAL" clId="{A1DD4BB6-FEAE-41FA-900B-F29E38206F29}"/>
    <pc:docChg chg="custSel addSld modSld">
      <pc:chgData name="Ivens Tijl [student]" userId="576ecd61-eec3-40c7-889b-7c8fb20a85c4" providerId="ADAL" clId="{A1DD4BB6-FEAE-41FA-900B-F29E38206F29}" dt="2018-11-13T12:14:51.234" v="406" actId="20577"/>
      <pc:docMkLst>
        <pc:docMk/>
      </pc:docMkLst>
      <pc:sldChg chg="modSp add">
        <pc:chgData name="Ivens Tijl [student]" userId="576ecd61-eec3-40c7-889b-7c8fb20a85c4" providerId="ADAL" clId="{A1DD4BB6-FEAE-41FA-900B-F29E38206F29}" dt="2018-11-13T12:14:51.234" v="406" actId="20577"/>
        <pc:sldMkLst>
          <pc:docMk/>
          <pc:sldMk cId="3779439333" sldId="268"/>
        </pc:sldMkLst>
        <pc:spChg chg="mod">
          <ac:chgData name="Ivens Tijl [student]" userId="576ecd61-eec3-40c7-889b-7c8fb20a85c4" providerId="ADAL" clId="{A1DD4BB6-FEAE-41FA-900B-F29E38206F29}" dt="2018-11-13T11:12:16.264" v="57" actId="790"/>
          <ac:spMkLst>
            <pc:docMk/>
            <pc:sldMk cId="3779439333" sldId="268"/>
            <ac:spMk id="2" creationId="{4C2BA299-C9D9-4888-8F20-178EC31F6819}"/>
          </ac:spMkLst>
        </pc:spChg>
        <pc:spChg chg="mod">
          <ac:chgData name="Ivens Tijl [student]" userId="576ecd61-eec3-40c7-889b-7c8fb20a85c4" providerId="ADAL" clId="{A1DD4BB6-FEAE-41FA-900B-F29E38206F29}" dt="2018-11-13T12:14:51.234" v="406" actId="20577"/>
          <ac:spMkLst>
            <pc:docMk/>
            <pc:sldMk cId="3779439333" sldId="268"/>
            <ac:spMk id="3" creationId="{1871E47F-CFDA-4E12-A273-756AA2026E1B}"/>
          </ac:spMkLst>
        </pc:spChg>
      </pc:sldChg>
      <pc:sldChg chg="addSp modSp add">
        <pc:chgData name="Ivens Tijl [student]" userId="576ecd61-eec3-40c7-889b-7c8fb20a85c4" providerId="ADAL" clId="{A1DD4BB6-FEAE-41FA-900B-F29E38206F29}" dt="2018-11-13T11:22:46.506" v="389" actId="1076"/>
        <pc:sldMkLst>
          <pc:docMk/>
          <pc:sldMk cId="2065353822" sldId="269"/>
        </pc:sldMkLst>
        <pc:picChg chg="add mod modCrop">
          <ac:chgData name="Ivens Tijl [student]" userId="576ecd61-eec3-40c7-889b-7c8fb20a85c4" providerId="ADAL" clId="{A1DD4BB6-FEAE-41FA-900B-F29E38206F29}" dt="2018-11-13T11:22:46.506" v="389" actId="1076"/>
          <ac:picMkLst>
            <pc:docMk/>
            <pc:sldMk cId="2065353822" sldId="269"/>
            <ac:picMk id="1026" creationId="{C2CAD5DA-6543-4EC2-B20F-D76AED824B42}"/>
          </ac:picMkLst>
        </pc:picChg>
      </pc:sldChg>
    </pc:docChg>
  </pc:docChgLst>
  <pc:docChgLst>
    <pc:chgData name="Nalbach Lukasz [student]" userId="S::s103214@ap.be::c90d6c09-21cc-49bb-880b-7572d268c963" providerId="AD" clId="Web-{884448AA-DA0D-4D21-97CF-C342D63A1FC0}"/>
    <pc:docChg chg="modSld">
      <pc:chgData name="Nalbach Lukasz [student]" userId="S::s103214@ap.be::c90d6c09-21cc-49bb-880b-7572d268c963" providerId="AD" clId="Web-{884448AA-DA0D-4D21-97CF-C342D63A1FC0}" dt="2018-11-16T11:23:37.269" v="0" actId="1076"/>
      <pc:docMkLst>
        <pc:docMk/>
      </pc:docMkLst>
      <pc:sldChg chg="modSp">
        <pc:chgData name="Nalbach Lukasz [student]" userId="S::s103214@ap.be::c90d6c09-21cc-49bb-880b-7572d268c963" providerId="AD" clId="Web-{884448AA-DA0D-4D21-97CF-C342D63A1FC0}" dt="2018-11-16T11:23:37.269" v="0" actId="1076"/>
        <pc:sldMkLst>
          <pc:docMk/>
          <pc:sldMk cId="0" sldId="260"/>
        </pc:sldMkLst>
        <pc:picChg chg="mod">
          <ac:chgData name="Nalbach Lukasz [student]" userId="S::s103214@ap.be::c90d6c09-21cc-49bb-880b-7572d268c963" providerId="AD" clId="Web-{884448AA-DA0D-4D21-97CF-C342D63A1FC0}" dt="2018-11-16T11:23:37.269" v="0" actId="1076"/>
          <ac:picMkLst>
            <pc:docMk/>
            <pc:sldMk cId="0" sldId="260"/>
            <ac:picMk id="4" creationId="{DE23E875-0192-493D-8E61-EC82A225942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43642" y="1597819"/>
            <a:ext cx="7465787" cy="1102519"/>
          </a:xfrm>
          <a:prstGeom prst="rect">
            <a:avLst/>
          </a:prstGeom>
        </p:spPr>
        <p:txBody>
          <a:bodyPr/>
          <a:lstStyle/>
          <a:p>
            <a:r>
              <a:rPr lang="nl-NL">
                <a:solidFill>
                  <a:srgbClr val="68676C"/>
                </a:solidFill>
                <a:latin typeface="SteelfishRg-Regular"/>
              </a:rPr>
              <a:t>Klik om stijl te bewerken</a:t>
            </a:r>
            <a:endParaRPr lang="en-US" dirty="0">
              <a:solidFill>
                <a:srgbClr val="68676C"/>
              </a:solidFill>
              <a:latin typeface="SteelfishRg-Regular"/>
              <a:cs typeface="SteelfishRg-Regular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23357" y="2914650"/>
            <a:ext cx="5506358" cy="131445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nl-NL" sz="1800">
                <a:solidFill>
                  <a:srgbClr val="68676C"/>
                </a:solidFill>
                <a:latin typeface="SteelfishRg-Regular"/>
              </a:rPr>
              <a:t>Klikken om de ondertitelstijl van het model te bewerken</a:t>
            </a:r>
            <a:endParaRPr lang="en-US" sz="1800" dirty="0">
              <a:solidFill>
                <a:srgbClr val="68676C"/>
              </a:solidFill>
              <a:latin typeface="SteelfishRg-Regular"/>
              <a:cs typeface="SteelfishRg-Regula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7786" y="474628"/>
            <a:ext cx="7828643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3600" dirty="0">
              <a:solidFill>
                <a:srgbClr val="68676C"/>
              </a:solidFill>
              <a:latin typeface="SteelfishRg-Regular"/>
              <a:cs typeface="SteelfishRg-Regula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7786" y="1468800"/>
            <a:ext cx="7828643" cy="339447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E50000"/>
              </a:buClr>
            </a:pPr>
            <a:endParaRPr lang="en-US" sz="1400" dirty="0">
              <a:solidFill>
                <a:srgbClr val="68676C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995" y="430547"/>
            <a:ext cx="6518729" cy="78956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3600" dirty="0">
              <a:solidFill>
                <a:srgbClr val="68676C"/>
              </a:solidFill>
              <a:latin typeface="SteelfishRg-Regular"/>
              <a:cs typeface="SteelfishRg-Regular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89428" y="1496785"/>
            <a:ext cx="6803571" cy="232317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E50000"/>
              </a:buClr>
            </a:pPr>
            <a:endParaRPr lang="en-US" sz="1400" dirty="0">
              <a:solidFill>
                <a:srgbClr val="68676C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7786" y="474628"/>
            <a:ext cx="7828643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3600" dirty="0">
              <a:solidFill>
                <a:srgbClr val="68676C"/>
              </a:solidFill>
              <a:latin typeface="SteelfishRg-Regular"/>
              <a:cs typeface="SteelfishRg-Regular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7786" y="1468800"/>
            <a:ext cx="7828643" cy="339447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E50000"/>
              </a:buClr>
            </a:pPr>
            <a:endParaRPr lang="en-US" sz="1400" dirty="0">
              <a:solidFill>
                <a:srgbClr val="68676C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.pdf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d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.pdf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d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d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5.pdf"/><Relationship Id="rId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d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2" descr="\\Client\C$\Desktop\Posters Word\AP_top_right_corner.png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313" y="-11545"/>
            <a:ext cx="2984363" cy="598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3" descr="\\Client\C$\Desktop\Posters Word\AP_bottom_left_corner.png"/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3745"/>
            <a:ext cx="2857500" cy="57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P_basis_negatief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9964" y="5638800"/>
            <a:ext cx="1863271" cy="8995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0" descr="rood blokje.eps"/>
          <p:cNvPicPr>
            <a:picLocks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t="-12600" b="-12600"/>
              <a:stretch>
                <a:fillRect/>
              </a:stretch>
            </p:blipFill>
          </mc:Choice>
          <mc:Fallback>
            <p:blipFill>
              <a:blip r:embed="rId4"/>
              <a:srcRect t="-12600" b="-12600"/>
              <a:stretch>
                <a:fillRect/>
              </a:stretch>
            </p:blipFill>
          </mc:Fallback>
        </mc:AlternateContent>
        <p:spPr>
          <a:xfrm>
            <a:off x="7578223" y="-68040"/>
            <a:ext cx="1588457" cy="612000"/>
          </a:xfrm>
          <a:prstGeom prst="rect">
            <a:avLst/>
          </a:prstGeom>
        </p:spPr>
      </p:pic>
      <p:pic>
        <p:nvPicPr>
          <p:cNvPr id="8" name="Picture 7" descr="ap-wit.ai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6944079" y="-599392"/>
            <a:ext cx="2547228" cy="180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0" descr="AP_basis_outline_q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l="-1540" r="-1540"/>
              <a:stretch>
                <a:fillRect/>
              </a:stretch>
            </p:blipFill>
          </mc:Choice>
          <mc:Fallback>
            <p:blipFill>
              <a:blip r:embed="rId4"/>
              <a:srcRect l="-1540" r="-1540"/>
              <a:stretch>
                <a:fillRect/>
              </a:stretch>
            </p:blipFill>
          </mc:Fallback>
        </mc:AlternateContent>
        <p:spPr>
          <a:xfrm>
            <a:off x="420977" y="5587220"/>
            <a:ext cx="1967076" cy="921242"/>
          </a:xfrm>
          <a:prstGeom prst="rect">
            <a:avLst/>
          </a:prstGeom>
        </p:spPr>
      </p:pic>
      <p:sp>
        <p:nvSpPr>
          <p:cNvPr id="8" name="Right Triangle 7"/>
          <p:cNvSpPr/>
          <p:nvPr userDrawn="1"/>
        </p:nvSpPr>
        <p:spPr>
          <a:xfrm>
            <a:off x="6499791" y="10948"/>
            <a:ext cx="2652061" cy="5576271"/>
          </a:xfrm>
          <a:prstGeom prst="rtTriangle">
            <a:avLst/>
          </a:prstGeom>
          <a:gradFill flip="none" rotWithShape="1">
            <a:gsLst>
              <a:gs pos="100000">
                <a:srgbClr val="68676C">
                  <a:alpha val="39000"/>
                </a:srgbClr>
              </a:gs>
              <a:gs pos="0">
                <a:schemeClr val="bg1"/>
              </a:gs>
            </a:gsLst>
            <a:lin ang="18900000" scaled="0"/>
            <a:tileRect/>
          </a:gradFill>
          <a:ln>
            <a:noFill/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rot="5400000">
            <a:off x="-1851160" y="2884044"/>
            <a:ext cx="4638222" cy="1588"/>
          </a:xfrm>
          <a:prstGeom prst="line">
            <a:avLst/>
          </a:prstGeom>
          <a:ln w="22225" cap="flat" cmpd="sng" algn="ctr">
            <a:solidFill>
              <a:srgbClr val="97000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0" descr="rood blokje.eps"/>
          <p:cNvPicPr>
            <a:picLocks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t="-12600" b="-12600"/>
              <a:stretch>
                <a:fillRect/>
              </a:stretch>
            </p:blipFill>
          </mc:Choice>
          <mc:Fallback>
            <p:blipFill>
              <a:blip r:embed="rId4"/>
              <a:srcRect t="-12600" b="-12600"/>
              <a:stretch>
                <a:fillRect/>
              </a:stretch>
            </p:blipFill>
          </mc:Fallback>
        </mc:AlternateContent>
        <p:spPr>
          <a:xfrm rot="10800000">
            <a:off x="-21346" y="6320704"/>
            <a:ext cx="1588457" cy="612000"/>
          </a:xfrm>
          <a:prstGeom prst="rect">
            <a:avLst/>
          </a:prstGeom>
        </p:spPr>
      </p:pic>
      <p:sp>
        <p:nvSpPr>
          <p:cNvPr id="7" name="Right Triangle 6"/>
          <p:cNvSpPr/>
          <p:nvPr userDrawn="1"/>
        </p:nvSpPr>
        <p:spPr>
          <a:xfrm>
            <a:off x="6491939" y="0"/>
            <a:ext cx="2652061" cy="5576271"/>
          </a:xfrm>
          <a:prstGeom prst="rtTriangle">
            <a:avLst/>
          </a:prstGeom>
          <a:gradFill flip="none" rotWithShape="1">
            <a:gsLst>
              <a:gs pos="100000">
                <a:srgbClr val="68676C">
                  <a:alpha val="39000"/>
                </a:srgbClr>
              </a:gs>
              <a:gs pos="0">
                <a:schemeClr val="bg1"/>
              </a:gs>
            </a:gsLst>
            <a:lin ang="18900000" scaled="0"/>
            <a:tileRect/>
          </a:gradFill>
          <a:ln>
            <a:noFill/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p-wit.ai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-106713" y="5820278"/>
            <a:ext cx="2547226" cy="180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>
          <a:xfrm>
            <a:off x="6499791" y="10948"/>
            <a:ext cx="2652061" cy="5576271"/>
          </a:xfrm>
          <a:prstGeom prst="rtTriangle">
            <a:avLst/>
          </a:prstGeom>
          <a:gradFill flip="none" rotWithShape="1">
            <a:gsLst>
              <a:gs pos="100000">
                <a:srgbClr val="68676C">
                  <a:alpha val="39000"/>
                </a:srgbClr>
              </a:gs>
              <a:gs pos="0">
                <a:schemeClr val="bg1"/>
              </a:gs>
            </a:gsLst>
            <a:lin ang="18900000" scaled="0"/>
            <a:tileRect/>
          </a:gradFill>
          <a:ln>
            <a:noFill/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AP-rood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l="-541" r="-541"/>
              <a:stretch>
                <a:fillRect/>
              </a:stretch>
            </p:blipFill>
          </mc:Choice>
          <mc:Fallback>
            <p:blipFill>
              <a:blip r:embed="rId4"/>
              <a:srcRect l="-541" r="-541"/>
              <a:stretch>
                <a:fillRect/>
              </a:stretch>
            </p:blipFill>
          </mc:Fallback>
        </mc:AlternateContent>
        <p:spPr>
          <a:xfrm>
            <a:off x="1073743" y="1808944"/>
            <a:ext cx="6545914" cy="360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68676C"/>
                </a:solidFill>
                <a:latin typeface="SteelfishRg-Regular"/>
                <a:cs typeface="SteelfishRg-Regular"/>
              </a:rPr>
              <a:t>ABC robot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-2317548" y="1242316"/>
            <a:ext cx="7465787" cy="110251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68676C"/>
              </a:solidFill>
              <a:latin typeface="SteelfishRg-Regular"/>
              <a:cs typeface="SteelfishRg-Regular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D6A7FEF-E51B-4C43-8DBF-D1AABF170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58" t="14326" r="21682" b="11890"/>
          <a:stretch/>
        </p:blipFill>
        <p:spPr>
          <a:xfrm>
            <a:off x="4130983" y="2773166"/>
            <a:ext cx="1662914" cy="260831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AC930B59-2F6C-4B76-BFB8-C1EDC7917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08" t="39777" r="-2813" b="33334"/>
          <a:stretch/>
        </p:blipFill>
        <p:spPr>
          <a:xfrm>
            <a:off x="829857" y="777240"/>
            <a:ext cx="748428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92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C743143F-A7F2-4044-9803-E62DD0EDA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46" t="19222" r="3633" b="62333"/>
          <a:stretch/>
        </p:blipFill>
        <p:spPr>
          <a:xfrm>
            <a:off x="1159870" y="864870"/>
            <a:ext cx="6824260" cy="444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75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BA299-C9D9-4888-8F20-178EC31F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list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71E47F-CFDA-4E12-A273-756AA2026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428" y="1220107"/>
            <a:ext cx="6803571" cy="3969113"/>
          </a:xfrm>
        </p:spPr>
        <p:txBody>
          <a:bodyPr>
            <a:normAutofit fontScale="47500" lnSpcReduction="20000"/>
          </a:bodyPr>
          <a:lstStyle/>
          <a:p>
            <a:r>
              <a:rPr lang="nl-BE" dirty="0"/>
              <a:t>4 </a:t>
            </a:r>
            <a:r>
              <a:rPr lang="nl-BE" dirty="0" err="1"/>
              <a:t>stepper</a:t>
            </a:r>
            <a:r>
              <a:rPr lang="nl-BE" dirty="0"/>
              <a:t>(wielen)</a:t>
            </a:r>
          </a:p>
          <a:p>
            <a:r>
              <a:rPr lang="nl-BE" dirty="0"/>
              <a:t>2 </a:t>
            </a:r>
            <a:r>
              <a:rPr lang="nl-BE" dirty="0" err="1"/>
              <a:t>stepper</a:t>
            </a:r>
            <a:r>
              <a:rPr lang="nl-BE" dirty="0"/>
              <a:t>(belt)</a:t>
            </a:r>
          </a:p>
          <a:p>
            <a:r>
              <a:rPr lang="nl-BE" dirty="0"/>
              <a:t>6 </a:t>
            </a:r>
            <a:r>
              <a:rPr lang="nl-BE" dirty="0" err="1"/>
              <a:t>stepper</a:t>
            </a:r>
            <a:r>
              <a:rPr lang="nl-BE" dirty="0"/>
              <a:t>(klauw)</a:t>
            </a:r>
          </a:p>
          <a:p>
            <a:r>
              <a:rPr lang="nl-BE" dirty="0"/>
              <a:t>12 </a:t>
            </a:r>
            <a:r>
              <a:rPr lang="nl-BE" dirty="0" err="1"/>
              <a:t>stepper</a:t>
            </a:r>
            <a:r>
              <a:rPr lang="nl-BE" dirty="0"/>
              <a:t> driver</a:t>
            </a:r>
          </a:p>
          <a:p>
            <a:r>
              <a:rPr lang="nl-BE" dirty="0"/>
              <a:t>X afstandssensor(VL6180X)</a:t>
            </a:r>
          </a:p>
          <a:p>
            <a:r>
              <a:rPr lang="nl-BE" dirty="0"/>
              <a:t>6 ESP8266(</a:t>
            </a:r>
            <a:r>
              <a:rPr lang="nl-BE" dirty="0" err="1"/>
              <a:t>WiFi</a:t>
            </a:r>
            <a:r>
              <a:rPr lang="nl-BE" dirty="0"/>
              <a:t>)</a:t>
            </a:r>
          </a:p>
          <a:p>
            <a:r>
              <a:rPr lang="nl-BE" dirty="0"/>
              <a:t>1 Arduino</a:t>
            </a:r>
          </a:p>
          <a:p>
            <a:r>
              <a:rPr lang="nl-BE" dirty="0"/>
              <a:t>1 </a:t>
            </a:r>
            <a:r>
              <a:rPr lang="nl-BE" dirty="0" err="1"/>
              <a:t>rasberryPi</a:t>
            </a:r>
            <a:endParaRPr lang="nl-BE" dirty="0"/>
          </a:p>
          <a:p>
            <a:r>
              <a:rPr lang="nl-BE" dirty="0"/>
              <a:t>1 </a:t>
            </a:r>
            <a:r>
              <a:rPr lang="nl-BE" dirty="0" err="1"/>
              <a:t>rasberryPi</a:t>
            </a:r>
            <a:r>
              <a:rPr lang="nl-BE" dirty="0"/>
              <a:t> zero W +camera</a:t>
            </a:r>
          </a:p>
          <a:p>
            <a:r>
              <a:rPr lang="nl-BE"/>
              <a:t>Voltage regulators</a:t>
            </a:r>
            <a:endParaRPr lang="nl-BE" dirty="0"/>
          </a:p>
          <a:p>
            <a:r>
              <a:rPr lang="nl-BE" dirty="0"/>
              <a:t>12V batterij</a:t>
            </a:r>
          </a:p>
          <a:p>
            <a:r>
              <a:rPr lang="nl-BE" dirty="0"/>
              <a:t>6 </a:t>
            </a:r>
            <a:r>
              <a:rPr lang="nl-BE" dirty="0" err="1"/>
              <a:t>powerbanks</a:t>
            </a:r>
            <a:endParaRPr lang="nl-BE" dirty="0"/>
          </a:p>
          <a:p>
            <a:r>
              <a:rPr lang="nl-BE" dirty="0"/>
              <a:t>Buttons </a:t>
            </a:r>
          </a:p>
          <a:p>
            <a:r>
              <a:rPr lang="nl-BE" dirty="0" err="1"/>
              <a:t>LED’s</a:t>
            </a:r>
            <a:endParaRPr lang="nl-BE" dirty="0"/>
          </a:p>
          <a:p>
            <a:r>
              <a:rPr lang="nl-BE" dirty="0"/>
              <a:t>USB </a:t>
            </a:r>
            <a:r>
              <a:rPr lang="nl-BE" dirty="0" err="1"/>
              <a:t>programmer</a:t>
            </a:r>
            <a:endParaRPr lang="nl-BE" dirty="0"/>
          </a:p>
          <a:p>
            <a:r>
              <a:rPr lang="nl-BE" dirty="0"/>
              <a:t>switch</a:t>
            </a:r>
          </a:p>
          <a:p>
            <a:r>
              <a:rPr lang="nl-BE" dirty="0"/>
              <a:t>MUX</a:t>
            </a:r>
          </a:p>
        </p:txBody>
      </p:sp>
    </p:spTree>
    <p:extLst>
      <p:ext uri="{BB962C8B-B14F-4D97-AF65-F5344CB8AC3E}">
        <p14:creationId xmlns:p14="http://schemas.microsoft.com/office/powerpoint/2010/main" val="3779439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55EA14-EA1F-4975-B913-A3BAD78E7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B64F5B2-B83F-4FFA-B0F9-987AEDA93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https://scontent-bru2-1.xx.fbcdn.net/v/t1.15752-9/43655144_345549499550288_7917436940733906944_n.jpg?_nc_cat=107&amp;_nc_ht=scontent-bru2-1.xx&amp;oh=f00e01eede041fe9af49944eda6fcb6b&amp;oe=5C75F85F">
            <a:extLst>
              <a:ext uri="{FF2B5EF4-FFF2-40B4-BE49-F238E27FC236}">
                <a16:creationId xmlns:a16="http://schemas.microsoft.com/office/drawing/2014/main" id="{C2CAD5DA-6543-4EC2-B20F-D76AED824B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56" b="36674"/>
          <a:stretch/>
        </p:blipFill>
        <p:spPr bwMode="auto">
          <a:xfrm>
            <a:off x="2013220" y="1122327"/>
            <a:ext cx="4555220" cy="505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353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7786" y="474628"/>
            <a:ext cx="7828643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3600" dirty="0">
              <a:solidFill>
                <a:srgbClr val="68676C"/>
              </a:solidFill>
              <a:latin typeface="SteelfishRg-Regular"/>
              <a:cs typeface="SteelfishRg-Regular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78D3191-8E46-42A2-8D8D-158F6D08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58" t="14326" r="21682" b="11890"/>
          <a:stretch/>
        </p:blipFill>
        <p:spPr>
          <a:xfrm>
            <a:off x="996129" y="973409"/>
            <a:ext cx="2707191" cy="424629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4F0DA64-F026-4957-91D3-6FA73C7BD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53" t="8124" r="41468" b="12895"/>
          <a:stretch/>
        </p:blipFill>
        <p:spPr>
          <a:xfrm>
            <a:off x="4181241" y="1620260"/>
            <a:ext cx="2912979" cy="50201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7786" y="474628"/>
            <a:ext cx="7828643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3600" dirty="0">
              <a:solidFill>
                <a:srgbClr val="68676C"/>
              </a:solidFill>
              <a:latin typeface="SteelfishRg-Regular"/>
              <a:cs typeface="SteelfishRg-Regular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E0CD5D7-718E-4053-8729-5262F0D30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58" t="14326" r="21682" b="11890"/>
          <a:stretch/>
        </p:blipFill>
        <p:spPr>
          <a:xfrm>
            <a:off x="1727649" y="346725"/>
            <a:ext cx="4151215" cy="6511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65F16B-9339-440B-99D8-4D4F0CF4D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5CBEF79-527A-42AF-8800-F87A926F4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67" t="16686" r="12478" b="12832"/>
          <a:stretch/>
        </p:blipFill>
        <p:spPr>
          <a:xfrm>
            <a:off x="2257677" y="1990639"/>
            <a:ext cx="4628645" cy="408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40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FA63C0-6C96-4AC4-A1CF-DEBB1693D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5F9AF5F-2FE8-45FD-A54E-4C421066C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93" t="14483" r="26195" b="11731"/>
          <a:stretch/>
        </p:blipFill>
        <p:spPr>
          <a:xfrm>
            <a:off x="3085153" y="650788"/>
            <a:ext cx="2973694" cy="555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48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59B49D-AD02-423F-B332-CA859F5B9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34CFE00-C483-4250-BF57-12C61F2F5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73" t="22966" r="6647" b="12121"/>
          <a:stretch/>
        </p:blipFill>
        <p:spPr>
          <a:xfrm>
            <a:off x="1866802" y="2231472"/>
            <a:ext cx="5410396" cy="35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03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91352" y="799217"/>
            <a:ext cx="2200313" cy="2506881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25214" y="1204108"/>
            <a:ext cx="2002054" cy="178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nl-BE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Elektrisch</a:t>
            </a:r>
            <a:r>
              <a:rPr lang="nl-BE" sz="2800" dirty="0">
                <a:solidFill>
                  <a:srgbClr val="FFFFFF"/>
                </a:solidFill>
              </a:rPr>
              <a:t> schema</a:t>
            </a:r>
            <a:endParaRPr lang="nl-BE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Afbeelding 3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DE23E875-0192-493D-8E61-EC82A225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402" y="45282"/>
            <a:ext cx="3320235" cy="62132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4A9BC4F6-2C30-4A02-861A-AEE0D8FEB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3" t="59099" r="18811" b="16001"/>
          <a:stretch/>
        </p:blipFill>
        <p:spPr>
          <a:xfrm>
            <a:off x="1544954" y="668934"/>
            <a:ext cx="6054091" cy="48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66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B33C3DE5-18D6-484F-B97D-3CABF0680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11" t="86778" r="18603"/>
          <a:stretch/>
        </p:blipFill>
        <p:spPr>
          <a:xfrm>
            <a:off x="632460" y="1097280"/>
            <a:ext cx="7879080" cy="393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64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rt-a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pt-ap-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PPT-AP_3-4-sjabloon</Template>
  <TotalTime>149</TotalTime>
  <Words>56</Words>
  <Application>Microsoft Office PowerPoint</Application>
  <PresentationFormat>Diavoorstelling (4:3)</PresentationFormat>
  <Paragraphs>20</Paragraphs>
  <Slides>14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5</vt:i4>
      </vt:variant>
      <vt:variant>
        <vt:lpstr>Diatitels</vt:lpstr>
      </vt:variant>
      <vt:variant>
        <vt:i4>14</vt:i4>
      </vt:variant>
    </vt:vector>
  </HeadingPairs>
  <TitlesOfParts>
    <vt:vector size="19" baseType="lpstr">
      <vt:lpstr>start-ap</vt:lpstr>
      <vt:lpstr>Office Theme</vt:lpstr>
      <vt:lpstr>ppt-ap-2</vt:lpstr>
      <vt:lpstr>Office Theme</vt:lpstr>
      <vt:lpstr>Office Theme</vt:lpstr>
      <vt:lpstr>ABC robot</vt:lpstr>
      <vt:lpstr>PowerPoint-presentatie</vt:lpstr>
      <vt:lpstr>PowerPoint-presentatie</vt:lpstr>
      <vt:lpstr>PowerPoint-presentatie</vt:lpstr>
      <vt:lpstr>PowerPoint-presentatie</vt:lpstr>
      <vt:lpstr>PowerPoint-presentatie</vt:lpstr>
      <vt:lpstr>Elektrisch schema</vt:lpstr>
      <vt:lpstr>PowerPoint-presentatie</vt:lpstr>
      <vt:lpstr>PowerPoint-presentatie</vt:lpstr>
      <vt:lpstr>PowerPoint-presentatie</vt:lpstr>
      <vt:lpstr>PowerPoint-presentatie</vt:lpstr>
      <vt:lpstr>Parts list</vt:lpstr>
      <vt:lpstr>PowerPoint-presentatie</vt:lpstr>
      <vt:lpstr>PowerPoint-presentatie</vt:lpstr>
    </vt:vector>
  </TitlesOfParts>
  <Company>Marva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ABC robot</dc:title>
  <dc:creator>Tijl Ivens</dc:creator>
  <cp:lastModifiedBy>Tijl Ivens</cp:lastModifiedBy>
  <cp:revision>7</cp:revision>
  <dcterms:created xsi:type="dcterms:W3CDTF">2018-11-13T09:10:28Z</dcterms:created>
  <dcterms:modified xsi:type="dcterms:W3CDTF">2018-11-16T11:23:37Z</dcterms:modified>
</cp:coreProperties>
</file>